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127D2A-4E70-4C43-880D-C4B46D0C3634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1C8E1E8-0E30-48BF-9B35-F1A6212697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  <p:sndAc>
      <p:stSnd>
        <p:snd r:embed="rId13" name="chimes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Equations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3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  <p:sndAc>
          <p:stSnd>
            <p:snd r:embed="rId2" name="chimes.wav"/>
          </p:stSnd>
        </p:sndAc>
      </p:transition>
    </mc:Choice>
    <mc:Fallback>
      <p:transition>
        <p:cut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Solve:	4x-8≥40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5367692"/>
      </p:ext>
    </p:extLst>
  </p:cSld>
  <p:clrMapOvr>
    <a:masterClrMapping/>
  </p:clrMapOvr>
  <p:transition spd="slow"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‘5 less than a number is 21’ is represented by……………..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007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Angie signed a baseball contract for $15 million per year, as well as receiving a one-time $20 million signing bonus. The total contract is worth $140 million. How many years long (y) is the contract? Write an equation to represent this situation.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3813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2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Solve:	-4x≥-32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2440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Children under 40 inches are allowed to ride the Kiddie </a:t>
            </a:r>
            <a:r>
              <a:rPr lang="en-US" sz="3600" dirty="0" err="1" smtClean="0"/>
              <a:t>Kar</a:t>
            </a:r>
            <a:r>
              <a:rPr lang="en-US" sz="3600" dirty="0" smtClean="0"/>
              <a:t>. Write an inequality to represent heights (H) that can ride the Kiddie cars.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271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Solve:	5w+32=-147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96123"/>
      </p:ext>
    </p:extLst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perimeter of a rectangle is represented by P=2(L+W) where L is the length and W=the width. A rectangle 12 cm wide has a perimeter of 70 cm. How many cm long it </a:t>
            </a:r>
            <a:r>
              <a:rPr lang="en-US" sz="3600" dirty="0" err="1" smtClean="0"/>
              <a:t>it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082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Jon is solving the equation 5x-8=40. What is the first step to solve the equation?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59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Bob has a company that makes Bouncing Bunny Balls. To determine the daily production costs (y), one uses the formula y=32x+460, where x stands for the number of balls produced that day. If the total production cost is $18,636, how many balls were produced?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743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‘the product of a number &amp; 8’ can be represented by……………..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725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minimum age to vote is 18 years. What inequality represents the ages (A) of legal voters?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151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chimes.wav"/>
          </p:stSnd>
        </p:sndAc>
      </p:transition>
    </mc:Choice>
    <mc:Fallback>
      <p:transition spd="med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Following the order of operations, which should be performed first for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5 x 6 -3 (2+5)?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726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Graph x≤9 on a number line.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23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Solve:	-5y+32≤-4.3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260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Solve:	8(5m+2.8)=-124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204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Solve:	(n/16)-8.2&gt;32.5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614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softball team is selling chickens for $6 each as a fundraiser. The various expenses the softball team has to spend to do this fundraiser add up to $180. How many chickens do they need to sell to earn a profit of $400?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813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Kaitlyn calculates her total earnings for the month with the equation E=6B+20M, where E is the total number of dollars she earns, B is the number of hours she babysits, and M is the number of lawns that she mows. Kaitlyn needs to earn $300 to buy a sweet new calculator. If she mows 6 lawns, how many hours will she need to babysit to reach her goal.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058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‘40 is greater than the sum of 3 &amp; a number’ can be represented by….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5818804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Four friends were paid a total of $100 to paint a fence. If each was given the same amount, how much money (M) did each person get? Write an equation to represent this situation.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0590154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Evaluate </a:t>
            </a:r>
            <a:r>
              <a:rPr lang="en-US" sz="3600" dirty="0"/>
              <a:t>(</a:t>
            </a:r>
            <a:r>
              <a:rPr lang="en-US" sz="3600" dirty="0" smtClean="0"/>
              <a:t>2c)-</a:t>
            </a:r>
            <a:r>
              <a:rPr lang="en-US" sz="3600" dirty="0" err="1" smtClean="0"/>
              <a:t>a+bc</a:t>
            </a:r>
            <a:r>
              <a:rPr lang="en-US" sz="3600" dirty="0" smtClean="0"/>
              <a:t> if a=3, b=5, and c=4.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419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Solve for x: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x-(-12.6)=15.95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028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Solve: 	m+6&gt;-24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4830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Solve:	8(4x-3)=88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7115415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receive an A, a student must score 92% or higher. Write an inequality to represent A grades (A).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949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</TotalTime>
  <Words>552</Words>
  <Application>Microsoft Office PowerPoint</Application>
  <PresentationFormat>On-screen Show (4:3)</PresentationFormat>
  <Paragraphs>54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Angles</vt:lpstr>
      <vt:lpstr>Equations Test 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Test Review</dc:title>
  <dc:creator>Joann.Rauvola</dc:creator>
  <cp:lastModifiedBy>Joann.Rauvola</cp:lastModifiedBy>
  <cp:revision>5</cp:revision>
  <dcterms:created xsi:type="dcterms:W3CDTF">2014-09-18T00:17:09Z</dcterms:created>
  <dcterms:modified xsi:type="dcterms:W3CDTF">2014-09-18T00:55:26Z</dcterms:modified>
</cp:coreProperties>
</file>